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MLA Format &amp; Works Cited Page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9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MLA Style Paper Should: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Double-space everything </a:t>
            </a:r>
          </a:p>
          <a:p>
            <a:r>
              <a:rPr lang="en-US" dirty="0" smtClean="0"/>
              <a:t>Use 12 pt. Times New Roman </a:t>
            </a:r>
          </a:p>
          <a:p>
            <a:r>
              <a:rPr lang="en-US" dirty="0" smtClean="0"/>
              <a:t>Number each page in the upper right hand corner (Last Name Page #) </a:t>
            </a:r>
          </a:p>
          <a:p>
            <a:r>
              <a:rPr lang="en-US" dirty="0" smtClean="0"/>
              <a:t>Indent the first line of each new paragraph </a:t>
            </a:r>
            <a:endParaRPr lang="en-US" dirty="0"/>
          </a:p>
          <a:p>
            <a:r>
              <a:rPr lang="en-US" dirty="0" smtClean="0"/>
              <a:t>Center the paper title (use standard caps but no underlining, italics, quote marks or bold face)</a:t>
            </a:r>
          </a:p>
          <a:p>
            <a:r>
              <a:rPr lang="en-US" dirty="0" smtClean="0"/>
              <a:t>Header – Name, Teacher’s Name, Class, Date (Upper Left Hand Corner) </a:t>
            </a:r>
          </a:p>
        </p:txBody>
      </p:sp>
    </p:spTree>
    <p:extLst>
      <p:ext uri="{BB962C8B-B14F-4D97-AF65-F5344CB8AC3E}">
        <p14:creationId xmlns:p14="http://schemas.microsoft.com/office/powerpoint/2010/main" val="35305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81" y="695739"/>
            <a:ext cx="9915347" cy="511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 Page: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31236"/>
            <a:ext cx="8946541" cy="4817164"/>
          </a:xfrm>
        </p:spPr>
        <p:txBody>
          <a:bodyPr/>
          <a:lstStyle/>
          <a:p>
            <a:r>
              <a:rPr lang="en-US" dirty="0" smtClean="0"/>
              <a:t>Any time you use outside sources to help you write a paper, you need to create a works cited page to give credit to the author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Always begin Works Cited on a new page </a:t>
            </a:r>
            <a:endParaRPr lang="en-US" dirty="0"/>
          </a:p>
          <a:p>
            <a:r>
              <a:rPr lang="en-US" dirty="0" smtClean="0"/>
              <a:t>Title the page Works Cited (do not italicize, bold, underline or put in quotation marks) </a:t>
            </a:r>
          </a:p>
          <a:p>
            <a:r>
              <a:rPr lang="en-US" dirty="0" smtClean="0"/>
              <a:t>Citations go in alphabetical order </a:t>
            </a:r>
          </a:p>
          <a:p>
            <a:r>
              <a:rPr lang="en-US" dirty="0" smtClean="0"/>
              <a:t>Double-space all citations, but do not skip extra spaces between entries </a:t>
            </a:r>
          </a:p>
          <a:p>
            <a:r>
              <a:rPr lang="en-US" dirty="0" smtClean="0"/>
              <a:t>DO NOT indent the first line of citations, BUT indent the second line (and any additional lines that follow for a single citation) 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88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102" y="596347"/>
            <a:ext cx="9086227" cy="5473148"/>
          </a:xfrm>
        </p:spPr>
      </p:pic>
    </p:spTree>
    <p:extLst>
      <p:ext uri="{BB962C8B-B14F-4D97-AF65-F5344CB8AC3E}">
        <p14:creationId xmlns:p14="http://schemas.microsoft.com/office/powerpoint/2010/main" val="24234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 Citations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Last, First. “Title of Article.” </a:t>
            </a:r>
            <a:r>
              <a:rPr lang="en-US" i="1" dirty="0" smtClean="0"/>
              <a:t>Publisher</a:t>
            </a:r>
            <a:r>
              <a:rPr lang="en-US" dirty="0" smtClean="0"/>
              <a:t>, Date Published. Web.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Date Accessed.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Williams, Amy. “Risk Factors and Why Teens Use.” </a:t>
            </a:r>
            <a:r>
              <a:rPr lang="en-US" i="1" dirty="0" smtClean="0"/>
              <a:t>Partnership for 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Drug Free Kids</a:t>
            </a:r>
            <a:r>
              <a:rPr lang="en-US" dirty="0" smtClean="0"/>
              <a:t>, 7 April 2013. Web. 5 November 2018.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In Text Citation Example: </a:t>
            </a:r>
          </a:p>
          <a:p>
            <a:pPr marL="0" indent="0">
              <a:buNone/>
            </a:pPr>
            <a:r>
              <a:rPr lang="en-US" dirty="0" smtClean="0"/>
              <a:t>When Author is Provided - (Williams). </a:t>
            </a:r>
          </a:p>
          <a:p>
            <a:pPr marL="0" indent="0">
              <a:buNone/>
            </a:pPr>
            <a:r>
              <a:rPr lang="en-US" dirty="0" smtClean="0"/>
              <a:t>When Author is Not Provided – (“Risk Factors and Why Teens Use”).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461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6542</TotalTime>
  <Words>198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MLA Format &amp; Works Cited Page </vt:lpstr>
      <vt:lpstr>An MLA Style Paper Should: </vt:lpstr>
      <vt:lpstr>PowerPoint Presentation</vt:lpstr>
      <vt:lpstr>Works Cited Page: </vt:lpstr>
      <vt:lpstr>PowerPoint Presentation</vt:lpstr>
      <vt:lpstr>MLA Citations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 Format &amp; Works Cited Page</dc:title>
  <dc:creator>Stetka, Meghan</dc:creator>
  <cp:lastModifiedBy>Stetka, Meghan</cp:lastModifiedBy>
  <cp:revision>17</cp:revision>
  <dcterms:created xsi:type="dcterms:W3CDTF">2016-10-25T13:53:04Z</dcterms:created>
  <dcterms:modified xsi:type="dcterms:W3CDTF">2019-04-24T16:55:41Z</dcterms:modified>
</cp:coreProperties>
</file>